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2" r:id="rId6"/>
    <p:sldId id="260" r:id="rId7"/>
    <p:sldId id="261" r:id="rId8"/>
    <p:sldId id="263" r:id="rId9"/>
    <p:sldId id="264" r:id="rId10"/>
    <p:sldId id="265" r:id="rId11"/>
    <p:sldId id="266" r:id="rId12"/>
    <p:sldId id="267" r:id="rId13"/>
    <p:sldId id="268" r:id="rId14"/>
    <p:sldId id="269" r:id="rId15"/>
    <p:sldId id="270" r:id="rId16"/>
    <p:sldId id="273" r:id="rId17"/>
    <p:sldId id="271" r:id="rId18"/>
    <p:sldId id="272" r:id="rId19"/>
    <p:sldId id="274" r:id="rId20"/>
    <p:sldId id="275" r:id="rId21"/>
    <p:sldId id="276" r:id="rId22"/>
    <p:sldId id="277" r:id="rId23"/>
    <p:sldId id="278" r:id="rId24"/>
    <p:sldId id="279"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BDA131E-76E3-4120-AA7E-0FE29690D9CF}" type="datetimeFigureOut">
              <a:rPr lang="en-US" smtClean="0"/>
              <a:t>3/3/2016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627731-C6B0-4B74-BA5F-BD899D24D7DD}"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BDA131E-76E3-4120-AA7E-0FE29690D9CF}" type="datetimeFigureOut">
              <a:rPr lang="en-US" smtClean="0"/>
              <a:t>3/3/2016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627731-C6B0-4B74-BA5F-BD899D24D7DD}"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BDA131E-76E3-4120-AA7E-0FE29690D9CF}" type="datetimeFigureOut">
              <a:rPr lang="en-US" smtClean="0"/>
              <a:t>3/3/2016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627731-C6B0-4B74-BA5F-BD899D24D7DD}"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BDA131E-76E3-4120-AA7E-0FE29690D9CF}" type="datetimeFigureOut">
              <a:rPr lang="en-US" smtClean="0"/>
              <a:t>3/3/2016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627731-C6B0-4B74-BA5F-BD899D24D7DD}"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DA131E-76E3-4120-AA7E-0FE29690D9CF}" type="datetimeFigureOut">
              <a:rPr lang="en-US" smtClean="0"/>
              <a:t>3/3/2016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627731-C6B0-4B74-BA5F-BD899D24D7DD}"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BDA131E-76E3-4120-AA7E-0FE29690D9CF}" type="datetimeFigureOut">
              <a:rPr lang="en-US" smtClean="0"/>
              <a:t>3/3/2016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627731-C6B0-4B74-BA5F-BD899D24D7DD}"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BDA131E-76E3-4120-AA7E-0FE29690D9CF}" type="datetimeFigureOut">
              <a:rPr lang="en-US" smtClean="0"/>
              <a:t>3/3/2016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627731-C6B0-4B74-BA5F-BD899D24D7DD}"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BDA131E-76E3-4120-AA7E-0FE29690D9CF}" type="datetimeFigureOut">
              <a:rPr lang="en-US" smtClean="0"/>
              <a:t>3/3/2016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6627731-C6B0-4B74-BA5F-BD899D24D7DD}"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DA131E-76E3-4120-AA7E-0FE29690D9CF}" type="datetimeFigureOut">
              <a:rPr lang="en-US" smtClean="0"/>
              <a:t>3/3/2016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6627731-C6B0-4B74-BA5F-BD899D24D7DD}"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DA131E-76E3-4120-AA7E-0FE29690D9CF}" type="datetimeFigureOut">
              <a:rPr lang="en-US" smtClean="0"/>
              <a:t>3/3/2016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627731-C6B0-4B74-BA5F-BD899D24D7DD}"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DA131E-76E3-4120-AA7E-0FE29690D9CF}" type="datetimeFigureOut">
              <a:rPr lang="en-US" smtClean="0"/>
              <a:t>3/3/2016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627731-C6B0-4B74-BA5F-BD899D24D7DD}"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BEAC7"/>
            </a:gs>
            <a:gs pos="17999">
              <a:srgbClr val="FEE7F2"/>
            </a:gs>
            <a:gs pos="36000">
              <a:srgbClr val="FAC77D"/>
            </a:gs>
            <a:gs pos="61000">
              <a:srgbClr val="FBA97D"/>
            </a:gs>
            <a:gs pos="82001">
              <a:srgbClr val="FBD49C"/>
            </a:gs>
            <a:gs pos="100000">
              <a:srgbClr val="FEE7F2"/>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DA131E-76E3-4120-AA7E-0FE29690D9CF}" type="datetimeFigureOut">
              <a:rPr lang="en-US" smtClean="0"/>
              <a:t>3/3/2016</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627731-C6B0-4B74-BA5F-BD899D24D7DD}"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iimahd.ernet.in/publications/data/2005-08-07indirap.pdf" TargetMode="External"/><Relationship Id="rId2" Type="http://schemas.openxmlformats.org/officeDocument/2006/relationships/hyperlink" Target="https://www.themuse.com/advice" TargetMode="External"/><Relationship Id="rId1" Type="http://schemas.openxmlformats.org/officeDocument/2006/relationships/slideLayout" Target="../slideLayouts/slideLayout2.xml"/><Relationship Id="rId6" Type="http://schemas.openxmlformats.org/officeDocument/2006/relationships/hyperlink" Target="http://www.academicjournals.org/ajbm/.../Witbooi%20and%20Ukpere.pdfWOMEN" TargetMode="External"/><Relationship Id="rId5" Type="http://schemas.openxmlformats.org/officeDocument/2006/relationships/hyperlink" Target="http://www.asiaentrepreneurshipjournal.com/AJESVolIIIss1Malar.pdf" TargetMode="External"/><Relationship Id="rId4" Type="http://schemas.openxmlformats.org/officeDocument/2006/relationships/hyperlink" Target="http://www.indianmba.com/Faculty_Column/FC1073/fc1073.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E-WOMEN</a:t>
            </a:r>
            <a:endParaRPr lang="en-IN" dirty="0"/>
          </a:p>
        </p:txBody>
      </p:sp>
      <p:sp>
        <p:nvSpPr>
          <p:cNvPr id="3" name="Subtitle 2"/>
          <p:cNvSpPr>
            <a:spLocks noGrp="1"/>
          </p:cNvSpPr>
          <p:nvPr>
            <p:ph type="subTitle" idx="1"/>
          </p:nvPr>
        </p:nvSpPr>
        <p:spPr/>
        <p:txBody>
          <a:bodyPr/>
          <a:lstStyle/>
          <a:p>
            <a:r>
              <a:rPr lang="en-US" b="1" dirty="0" err="1" smtClean="0"/>
              <a:t>Divya</a:t>
            </a:r>
            <a:r>
              <a:rPr lang="en-US" b="1" dirty="0" smtClean="0"/>
              <a:t> </a:t>
            </a:r>
            <a:r>
              <a:rPr lang="en-US" b="1" dirty="0" err="1"/>
              <a:t>J</a:t>
            </a:r>
            <a:r>
              <a:rPr lang="en-US" b="1" dirty="0" err="1" smtClean="0"/>
              <a:t>yoti</a:t>
            </a:r>
            <a:r>
              <a:rPr lang="en-US" b="1" dirty="0" smtClean="0"/>
              <a:t> </a:t>
            </a:r>
            <a:r>
              <a:rPr lang="en-US" b="1" dirty="0"/>
              <a:t>Sharma-1206810083</a:t>
            </a:r>
            <a:endParaRPr lang="en-IN" dirty="0"/>
          </a:p>
          <a:p>
            <a:r>
              <a:rPr lang="en-US" b="1" dirty="0" err="1"/>
              <a:t>Jishnu</a:t>
            </a:r>
            <a:r>
              <a:rPr lang="en-US" b="1" dirty="0"/>
              <a:t> Vasan-1206810098</a:t>
            </a:r>
            <a:endParaRPr lang="en-IN" dirty="0"/>
          </a:p>
          <a:p>
            <a:endParaRPr lang="en-I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pPr lvl="0">
              <a:buNone/>
            </a:pPr>
            <a:r>
              <a:rPr lang="en-US" b="1" dirty="0" smtClean="0"/>
              <a:t>D. Business </a:t>
            </a:r>
            <a:r>
              <a:rPr lang="en-US" b="1" dirty="0"/>
              <a:t>Loan and Policies</a:t>
            </a:r>
            <a:endParaRPr lang="en-IN" b="1" dirty="0"/>
          </a:p>
          <a:p>
            <a:pPr lvl="0"/>
            <a:r>
              <a:rPr lang="en-US" dirty="0"/>
              <a:t>Provide information of current women business loans.</a:t>
            </a:r>
            <a:endParaRPr lang="en-IN" b="1" dirty="0"/>
          </a:p>
          <a:p>
            <a:pPr lvl="0"/>
            <a:r>
              <a:rPr lang="en-US" dirty="0"/>
              <a:t>Provide special  policies and schemes going on business for women.</a:t>
            </a:r>
            <a:endParaRPr lang="en-IN" b="1" dirty="0"/>
          </a:p>
          <a:p>
            <a:pPr lvl="0"/>
            <a:r>
              <a:rPr lang="en-US" dirty="0"/>
              <a:t>Provide detail of schemes of all types of business(</a:t>
            </a:r>
            <a:r>
              <a:rPr lang="en-US" dirty="0" err="1"/>
              <a:t>food,parlour,fashionetc</a:t>
            </a:r>
            <a:r>
              <a:rPr lang="en-US" dirty="0"/>
              <a:t>).</a:t>
            </a:r>
            <a:endParaRPr lang="en-IN" b="1" dirty="0"/>
          </a:p>
          <a:p>
            <a:pPr lvl="0"/>
            <a:r>
              <a:rPr lang="en-US" dirty="0"/>
              <a:t>Non registered members can access these details too.</a:t>
            </a:r>
            <a:endParaRPr lang="en-IN" b="1" dirty="0"/>
          </a:p>
          <a:p>
            <a:endParaRPr lang="en-I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tretch>
            <a:fillRect/>
          </a:stretch>
        </p:blipFill>
        <p:spPr>
          <a:xfrm>
            <a:off x="1571604" y="0"/>
            <a:ext cx="5943600" cy="3341370"/>
          </a:xfrm>
          <a:prstGeom prst="rect">
            <a:avLst/>
          </a:prstGeom>
        </p:spPr>
      </p:pic>
      <p:pic>
        <p:nvPicPr>
          <p:cNvPr id="5" name="Picture 4"/>
          <p:cNvPicPr/>
          <p:nvPr/>
        </p:nvPicPr>
        <p:blipFill>
          <a:blip r:embed="rId3">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tretch>
            <a:fillRect/>
          </a:stretch>
        </p:blipFill>
        <p:spPr>
          <a:xfrm>
            <a:off x="1571604" y="3516630"/>
            <a:ext cx="5943600" cy="334137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pPr lvl="0">
              <a:buNone/>
            </a:pPr>
            <a:r>
              <a:rPr lang="en-US" b="1" cap="all" dirty="0" err="1" smtClean="0"/>
              <a:t>E.B</a:t>
            </a:r>
            <a:r>
              <a:rPr lang="en-US" b="1" dirty="0" err="1" smtClean="0"/>
              <a:t>uiness</a:t>
            </a:r>
            <a:r>
              <a:rPr lang="en-US" b="1" dirty="0" smtClean="0"/>
              <a:t> </a:t>
            </a:r>
            <a:r>
              <a:rPr lang="en-US" b="1" dirty="0"/>
              <a:t>Guidelines</a:t>
            </a:r>
            <a:endParaRPr lang="en-IN" b="1" dirty="0"/>
          </a:p>
          <a:p>
            <a:pPr lvl="0"/>
            <a:r>
              <a:rPr lang="en-US" dirty="0"/>
              <a:t>Provide startup business work plan and guidelines.</a:t>
            </a:r>
            <a:endParaRPr lang="en-IN" b="1" dirty="0"/>
          </a:p>
          <a:p>
            <a:pPr lvl="0"/>
            <a:r>
              <a:rPr lang="en-US" dirty="0"/>
              <a:t>Information require to start a business expected help.</a:t>
            </a:r>
            <a:endParaRPr lang="en-IN" b="1" dirty="0"/>
          </a:p>
          <a:p>
            <a:pPr lvl="0"/>
            <a:r>
              <a:rPr lang="en-US" dirty="0"/>
              <a:t>Cover all the official step in sequence to startup a business.</a:t>
            </a:r>
            <a:endParaRPr lang="en-IN" b="1" dirty="0"/>
          </a:p>
          <a:p>
            <a:pPr lvl="0"/>
            <a:r>
              <a:rPr lang="en-US" dirty="0"/>
              <a:t>Cover all legal regulations and aspects.</a:t>
            </a:r>
            <a:endParaRPr lang="en-IN" b="1" dirty="0"/>
          </a:p>
          <a:p>
            <a:pPr lvl="0"/>
            <a:r>
              <a:rPr lang="en-US" dirty="0"/>
              <a:t>Non registered member can access these details too.</a:t>
            </a:r>
            <a:endParaRPr lang="en-IN" b="1" dirty="0"/>
          </a:p>
          <a:p>
            <a:endParaRPr lang="en-I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tretch>
            <a:fillRect/>
          </a:stretch>
        </p:blipFill>
        <p:spPr>
          <a:xfrm>
            <a:off x="1571604" y="214290"/>
            <a:ext cx="5943600" cy="3341370"/>
          </a:xfrm>
          <a:prstGeom prst="rect">
            <a:avLst/>
          </a:prstGeom>
        </p:spPr>
      </p:pic>
      <p:pic>
        <p:nvPicPr>
          <p:cNvPr id="5" name="Picture 4"/>
          <p:cNvPicPr/>
          <p:nvPr/>
        </p:nvPicPr>
        <p:blipFill>
          <a:blip r:embed="rId3">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tretch>
            <a:fillRect/>
          </a:stretch>
        </p:blipFill>
        <p:spPr>
          <a:xfrm>
            <a:off x="1571604" y="3516630"/>
            <a:ext cx="5943600" cy="334137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lvl="0">
              <a:buNone/>
            </a:pPr>
            <a:r>
              <a:rPr lang="en-US" b="1" cap="all" dirty="0" smtClean="0"/>
              <a:t>F. B</a:t>
            </a:r>
            <a:r>
              <a:rPr lang="en-US" b="1" dirty="0" smtClean="0"/>
              <a:t>log </a:t>
            </a:r>
            <a:r>
              <a:rPr lang="en-US" b="1" dirty="0"/>
              <a:t>Post</a:t>
            </a:r>
            <a:endParaRPr lang="en-IN" b="1" dirty="0"/>
          </a:p>
          <a:p>
            <a:pPr lvl="0"/>
            <a:r>
              <a:rPr lang="en-US" dirty="0"/>
              <a:t>In this members can post new business ongoing trend or ideas.</a:t>
            </a:r>
            <a:endParaRPr lang="en-IN" b="1" dirty="0"/>
          </a:p>
          <a:p>
            <a:pPr lvl="0"/>
            <a:r>
              <a:rPr lang="en-US" dirty="0"/>
              <a:t>Their experience to ignite other women.</a:t>
            </a:r>
            <a:endParaRPr lang="en-IN" b="1" dirty="0"/>
          </a:p>
          <a:p>
            <a:pPr lvl="0"/>
            <a:r>
              <a:rPr lang="en-US" dirty="0" err="1"/>
              <a:t>Registerd</a:t>
            </a:r>
            <a:r>
              <a:rPr lang="en-US" dirty="0"/>
              <a:t> members can see these post.</a:t>
            </a:r>
            <a:endParaRPr lang="en-IN" b="1" dirty="0"/>
          </a:p>
          <a:p>
            <a:pPr lvl="0"/>
            <a:r>
              <a:rPr lang="en-US" dirty="0"/>
              <a:t>Registered members have the facility on comment on these post.</a:t>
            </a:r>
            <a:endParaRPr lang="en-IN" b="1" dirty="0"/>
          </a:p>
          <a:p>
            <a:endParaRPr lang="en-IN"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tretch>
            <a:fillRect/>
          </a:stretch>
        </p:blipFill>
        <p:spPr>
          <a:xfrm>
            <a:off x="1428728" y="0"/>
            <a:ext cx="5946989" cy="3343275"/>
          </a:xfrm>
          <a:prstGeom prst="rect">
            <a:avLst/>
          </a:prstGeom>
        </p:spPr>
      </p:pic>
      <p:pic>
        <p:nvPicPr>
          <p:cNvPr id="5" name="Picture 4"/>
          <p:cNvPicPr/>
          <p:nvPr/>
        </p:nvPicPr>
        <p:blipFill>
          <a:blip r:embed="rId3">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tretch>
            <a:fillRect/>
          </a:stretch>
        </p:blipFill>
        <p:spPr>
          <a:xfrm>
            <a:off x="1428728" y="3516630"/>
            <a:ext cx="5943600" cy="334137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tretch>
            <a:fillRect/>
          </a:stretch>
        </p:blipFill>
        <p:spPr>
          <a:xfrm>
            <a:off x="1571604" y="0"/>
            <a:ext cx="5943600" cy="3341370"/>
          </a:xfrm>
          <a:prstGeom prst="rect">
            <a:avLst/>
          </a:prstGeom>
        </p:spPr>
      </p:pic>
      <p:pic>
        <p:nvPicPr>
          <p:cNvPr id="3" name="Picture 2"/>
          <p:cNvPicPr/>
          <p:nvPr/>
        </p:nvPicPr>
        <p:blipFill>
          <a:blip r:embed="rId3">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tretch>
            <a:fillRect/>
          </a:stretch>
        </p:blipFill>
        <p:spPr>
          <a:xfrm>
            <a:off x="1643042" y="3516630"/>
            <a:ext cx="5943600" cy="334137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pPr lvl="0">
              <a:buNone/>
            </a:pPr>
            <a:r>
              <a:rPr lang="en-US" b="1" dirty="0" smtClean="0"/>
              <a:t>G. Admin </a:t>
            </a:r>
            <a:r>
              <a:rPr lang="en-US" b="1" dirty="0"/>
              <a:t>Panel</a:t>
            </a:r>
            <a:endParaRPr lang="en-IN" b="1" dirty="0"/>
          </a:p>
          <a:p>
            <a:pPr lvl="0"/>
            <a:r>
              <a:rPr lang="en-US" dirty="0"/>
              <a:t>Interface for admin of the site to check site usage.</a:t>
            </a:r>
            <a:endParaRPr lang="en-IN" b="1" dirty="0"/>
          </a:p>
          <a:p>
            <a:pPr lvl="0"/>
            <a:r>
              <a:rPr lang="en-US" dirty="0"/>
              <a:t>Interface to view user activity in form of excel sheets( specifically .</a:t>
            </a:r>
            <a:r>
              <a:rPr lang="en-US" dirty="0" err="1"/>
              <a:t>xls</a:t>
            </a:r>
            <a:r>
              <a:rPr lang="en-US" dirty="0"/>
              <a:t>).</a:t>
            </a:r>
            <a:endParaRPr lang="en-IN" b="1" dirty="0"/>
          </a:p>
          <a:p>
            <a:pPr lvl="0"/>
            <a:r>
              <a:rPr lang="en-US" dirty="0"/>
              <a:t>Interface to allow admin to delete annoying </a:t>
            </a:r>
            <a:r>
              <a:rPr lang="en-US" dirty="0" err="1"/>
              <a:t>users,posts,blogs</a:t>
            </a:r>
            <a:r>
              <a:rPr lang="en-US" dirty="0"/>
              <a:t> and Polls.</a:t>
            </a:r>
            <a:endParaRPr lang="en-IN" b="1" dirty="0"/>
          </a:p>
          <a:p>
            <a:pPr lvl="0"/>
            <a:r>
              <a:rPr lang="en-US" dirty="0"/>
              <a:t>An Interface to view and respond emails from users who want to contact the website.  </a:t>
            </a:r>
            <a:endParaRPr lang="en-IN" b="1" dirty="0"/>
          </a:p>
          <a:p>
            <a:endParaRPr lang="en-IN"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w Bitmap Image.bmp"/>
          <p:cNvPicPr/>
          <p:nvPr/>
        </p:nvPicPr>
        <p:blipFill>
          <a:blip r:embed="rId2"/>
          <a:stretch>
            <a:fillRect/>
          </a:stretch>
        </p:blipFill>
        <p:spPr>
          <a:xfrm>
            <a:off x="1571604" y="0"/>
            <a:ext cx="5943600" cy="3341370"/>
          </a:xfrm>
          <a:prstGeom prst="rect">
            <a:avLst/>
          </a:prstGeom>
        </p:spPr>
      </p:pic>
      <p:pic>
        <p:nvPicPr>
          <p:cNvPr id="5" name="Picture 4" descr="New Bitmap Image (2).bmp"/>
          <p:cNvPicPr/>
          <p:nvPr/>
        </p:nvPicPr>
        <p:blipFill>
          <a:blip r:embed="rId3"/>
          <a:stretch>
            <a:fillRect/>
          </a:stretch>
        </p:blipFill>
        <p:spPr>
          <a:xfrm>
            <a:off x="1571604" y="3516630"/>
            <a:ext cx="5943600" cy="334137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titled.png"/>
          <p:cNvPicPr/>
          <p:nvPr/>
        </p:nvPicPr>
        <p:blipFill>
          <a:blip r:embed="rId2"/>
          <a:stretch>
            <a:fillRect/>
          </a:stretch>
        </p:blipFill>
        <p:spPr>
          <a:xfrm>
            <a:off x="1500166" y="0"/>
            <a:ext cx="5943600" cy="334200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 Statement</a:t>
            </a:r>
            <a:endParaRPr lang="en-IN" dirty="0"/>
          </a:p>
        </p:txBody>
      </p:sp>
      <p:sp>
        <p:nvSpPr>
          <p:cNvPr id="3" name="Content Placeholder 2"/>
          <p:cNvSpPr>
            <a:spLocks noGrp="1"/>
          </p:cNvSpPr>
          <p:nvPr>
            <p:ph idx="1"/>
          </p:nvPr>
        </p:nvSpPr>
        <p:spPr/>
        <p:txBody>
          <a:bodyPr>
            <a:normAutofit fontScale="70000" lnSpcReduction="20000"/>
          </a:bodyPr>
          <a:lstStyle/>
          <a:p>
            <a:pPr>
              <a:buNone/>
            </a:pPr>
            <a:r>
              <a:rPr lang="en-US" dirty="0" smtClean="0"/>
              <a:t>      In </a:t>
            </a:r>
            <a:r>
              <a:rPr lang="en-US" dirty="0"/>
              <a:t>today's scenario the women are educated enough to use smart phones and computers but still many of them willingly or unwillingly are housewives or due to other reasons have unfulfilled business dreams. Some of the initial  basic problems are :-</a:t>
            </a:r>
            <a:endParaRPr lang="en-IN" sz="2800" dirty="0"/>
          </a:p>
          <a:p>
            <a:pPr lvl="1"/>
            <a:r>
              <a:rPr lang="en-US" dirty="0"/>
              <a:t>Some working women have a lot of free time (weekends, vacations) which they may want to utilize but there is no platform to help them.</a:t>
            </a:r>
            <a:endParaRPr lang="en-IN" sz="2400" dirty="0"/>
          </a:p>
          <a:p>
            <a:pPr lvl="1"/>
            <a:r>
              <a:rPr lang="en-US" dirty="0"/>
              <a:t>Some become helpless due to some misfortune example divorce, family problems, widowed and were previously dependent of their counterpart.</a:t>
            </a:r>
            <a:endParaRPr lang="en-IN" sz="2400" dirty="0"/>
          </a:p>
          <a:p>
            <a:pPr lvl="1"/>
            <a:r>
              <a:rPr lang="en-US" dirty="0"/>
              <a:t>Also there are many women who are housewives and cannot go out and work, though they want to work from home at both skilled and unskilled level.</a:t>
            </a:r>
            <a:endParaRPr lang="en-IN" sz="2400" dirty="0"/>
          </a:p>
          <a:p>
            <a:pPr lvl="1"/>
            <a:r>
              <a:rPr lang="en-US" dirty="0"/>
              <a:t>Many women who can be potential entrepreneurs are mostly confused on how to startup a business and where it is apt to invest.</a:t>
            </a:r>
            <a:endParaRPr lang="en-IN" sz="2400" dirty="0"/>
          </a:p>
          <a:p>
            <a:pPr lvl="1"/>
            <a:r>
              <a:rPr lang="en-US" dirty="0"/>
              <a:t>Many women do have a dream and a business idea but lack  motivation and the financial help.</a:t>
            </a:r>
            <a:endParaRPr lang="en-IN" sz="2400" dirty="0"/>
          </a:p>
          <a:p>
            <a:endParaRPr 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Home Page </a:t>
            </a:r>
            <a:endParaRPr lang="en-IN" dirty="0"/>
          </a:p>
        </p:txBody>
      </p:sp>
      <p:pic>
        <p:nvPicPr>
          <p:cNvPr id="6" name="Content Placeholder 5"/>
          <p:cNvPicPr>
            <a:picLocks noGrp="1"/>
          </p:cNvPicPr>
          <p:nvPr>
            <p:ph idx="1"/>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tretch>
            <a:fillRect/>
          </a:stretch>
        </p:blipFill>
        <p:spPr>
          <a:xfrm>
            <a:off x="546957" y="1600200"/>
            <a:ext cx="8050085" cy="4525963"/>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p:cNvPicPr>
          <p:nvPr>
            <p:ph idx="1"/>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tretch>
            <a:fillRect/>
          </a:stretch>
        </p:blipFill>
        <p:spPr>
          <a:xfrm>
            <a:off x="546957" y="1600200"/>
            <a:ext cx="8050085" cy="452596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p:cNvPicPr>
          <p:nvPr>
            <p:ph idx="1"/>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tretch>
            <a:fillRect/>
          </a:stretch>
        </p:blipFill>
        <p:spPr>
          <a:xfrm>
            <a:off x="546957" y="1600200"/>
            <a:ext cx="8050085" cy="4525963"/>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p:cNvPicPr>
          <p:nvPr>
            <p:ph idx="1"/>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tretch>
            <a:fillRect/>
          </a:stretch>
        </p:blipFill>
        <p:spPr>
          <a:xfrm>
            <a:off x="546957" y="1600200"/>
            <a:ext cx="8050085" cy="4525963"/>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t>REFERENCES</a:t>
            </a:r>
            <a:r>
              <a:rPr lang="en-IN" dirty="0"/>
              <a:t/>
            </a:r>
            <a:br>
              <a:rPr lang="en-IN" dirty="0"/>
            </a:br>
            <a:endParaRPr lang="en-IN" dirty="0"/>
          </a:p>
        </p:txBody>
      </p:sp>
      <p:sp>
        <p:nvSpPr>
          <p:cNvPr id="3" name="Content Placeholder 2"/>
          <p:cNvSpPr>
            <a:spLocks noGrp="1"/>
          </p:cNvSpPr>
          <p:nvPr>
            <p:ph idx="1"/>
          </p:nvPr>
        </p:nvSpPr>
        <p:spPr/>
        <p:txBody>
          <a:bodyPr>
            <a:normAutofit fontScale="70000" lnSpcReduction="20000"/>
          </a:bodyPr>
          <a:lstStyle/>
          <a:p>
            <a:pPr lvl="0"/>
            <a:r>
              <a:rPr lang="en-US" dirty="0" smtClean="0"/>
              <a:t>http</a:t>
            </a:r>
            <a:r>
              <a:rPr lang="en-US" dirty="0"/>
              <a:t>://www.womenentrepreneursontheweb.com/</a:t>
            </a:r>
            <a:endParaRPr lang="en-IN" dirty="0"/>
          </a:p>
          <a:p>
            <a:pPr lvl="0"/>
            <a:r>
              <a:rPr lang="en-US" dirty="0"/>
              <a:t>http://femaleentrepreneurassociation.com/</a:t>
            </a:r>
            <a:endParaRPr lang="en-IN" dirty="0"/>
          </a:p>
          <a:p>
            <a:pPr lvl="0"/>
            <a:r>
              <a:rPr lang="en-US" dirty="0">
                <a:hlinkClick r:id="rId2"/>
              </a:rPr>
              <a:t>https://www.themuse.com/advice</a:t>
            </a:r>
            <a:endParaRPr lang="en-IN" dirty="0"/>
          </a:p>
          <a:p>
            <a:r>
              <a:rPr lang="en-US" dirty="0" smtClean="0"/>
              <a:t>Entrepreneurship </a:t>
            </a:r>
            <a:r>
              <a:rPr lang="en-US" dirty="0"/>
              <a:t>Development –By S.S Khanka. S. </a:t>
            </a:r>
            <a:r>
              <a:rPr lang="en-US" dirty="0" err="1"/>
              <a:t>Chand</a:t>
            </a:r>
            <a:r>
              <a:rPr lang="en-US" dirty="0"/>
              <a:t>&amp; Company Limited. </a:t>
            </a:r>
            <a:endParaRPr lang="en-IN" dirty="0"/>
          </a:p>
          <a:p>
            <a:r>
              <a:rPr lang="en-US" dirty="0" smtClean="0"/>
              <a:t>A </a:t>
            </a:r>
            <a:r>
              <a:rPr lang="en-US" dirty="0"/>
              <a:t>Reflection of the Indian Women in Entrepreneurial World </a:t>
            </a:r>
            <a:r>
              <a:rPr lang="en-US" u="sng" dirty="0">
                <a:hlinkClick r:id="rId3"/>
              </a:rPr>
              <a:t>www.iimahd.ernet.in/publications/data/2005-08-07indirap.pdf</a:t>
            </a:r>
            <a:endParaRPr lang="en-IN" dirty="0"/>
          </a:p>
          <a:p>
            <a:r>
              <a:rPr lang="en-US" u="sng" dirty="0" smtClean="0">
                <a:hlinkClick r:id="rId4"/>
              </a:rPr>
              <a:t>www.indianmba.com/Faculty_Column/FC1073/fc1073.html</a:t>
            </a:r>
            <a:endParaRPr lang="en-IN" dirty="0"/>
          </a:p>
          <a:p>
            <a:r>
              <a:rPr lang="en-US" dirty="0" smtClean="0"/>
              <a:t>www.oppapers.com </a:t>
            </a:r>
            <a:r>
              <a:rPr lang="en-US" dirty="0"/>
              <a:t>› Business &amp; Economy Research Papers </a:t>
            </a:r>
            <a:endParaRPr lang="en-IN" dirty="0"/>
          </a:p>
          <a:p>
            <a:r>
              <a:rPr lang="en-US" u="sng" dirty="0" smtClean="0">
                <a:hlinkClick r:id="rId5"/>
              </a:rPr>
              <a:t>www.asiaentrepreneurshipjournal.com/AJESVolIIIss1Malar.pdf</a:t>
            </a:r>
            <a:endParaRPr lang="en-IN" dirty="0"/>
          </a:p>
          <a:p>
            <a:r>
              <a:rPr lang="en-US" u="sng" dirty="0" smtClean="0">
                <a:hlinkClick r:id="rId6"/>
              </a:rPr>
              <a:t>www.academicjournals.org/ajbm</a:t>
            </a:r>
            <a:r>
              <a:rPr lang="en-US" u="sng" dirty="0">
                <a:hlinkClick r:id="rId6"/>
              </a:rPr>
              <a:t>/.../Witbooi%20and%20Ukpere.pdfWOMEN</a:t>
            </a:r>
            <a:endParaRPr lang="en-I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Required Functions of project</a:t>
            </a:r>
            <a:r>
              <a:rPr lang="en-IN" b="1" dirty="0"/>
              <a:t/>
            </a:r>
            <a:br>
              <a:rPr lang="en-IN" b="1" dirty="0"/>
            </a:br>
            <a:endParaRPr lang="en-IN" dirty="0"/>
          </a:p>
        </p:txBody>
      </p:sp>
      <p:sp>
        <p:nvSpPr>
          <p:cNvPr id="3" name="Content Placeholder 2"/>
          <p:cNvSpPr>
            <a:spLocks noGrp="1"/>
          </p:cNvSpPr>
          <p:nvPr>
            <p:ph idx="1"/>
          </p:nvPr>
        </p:nvSpPr>
        <p:spPr/>
        <p:txBody>
          <a:bodyPr>
            <a:normAutofit fontScale="62500" lnSpcReduction="20000"/>
          </a:bodyPr>
          <a:lstStyle/>
          <a:p>
            <a:r>
              <a:rPr lang="en-US" dirty="0"/>
              <a:t>Functions of Women Entrepreneurs : A Woman entrepreneur has also to perform all the functions involved in establishing an enterprise </a:t>
            </a:r>
            <a:endParaRPr lang="en-IN" dirty="0"/>
          </a:p>
          <a:p>
            <a:pPr lvl="0"/>
            <a:r>
              <a:rPr lang="en-US" dirty="0"/>
              <a:t>Functions for establishment of an enterprise </a:t>
            </a:r>
            <a:endParaRPr lang="en-IN" dirty="0"/>
          </a:p>
          <a:p>
            <a:pPr lvl="0"/>
            <a:r>
              <a:rPr lang="en-US" dirty="0"/>
              <a:t>Idea generation and screening </a:t>
            </a:r>
            <a:endParaRPr lang="en-IN" dirty="0"/>
          </a:p>
          <a:p>
            <a:pPr lvl="0"/>
            <a:r>
              <a:rPr lang="en-US" dirty="0"/>
              <a:t>Determination of objectives</a:t>
            </a:r>
            <a:endParaRPr lang="en-IN" dirty="0"/>
          </a:p>
          <a:p>
            <a:pPr lvl="0"/>
            <a:r>
              <a:rPr lang="en-US" dirty="0"/>
              <a:t>Undertaking a risk and handling of economic uncertainties involved in business.</a:t>
            </a:r>
            <a:endParaRPr lang="en-IN" dirty="0"/>
          </a:p>
          <a:p>
            <a:pPr lvl="0"/>
            <a:r>
              <a:rPr lang="en-US" dirty="0"/>
              <a:t>project preparation </a:t>
            </a:r>
            <a:endParaRPr lang="en-IN" dirty="0"/>
          </a:p>
          <a:p>
            <a:pPr lvl="0"/>
            <a:r>
              <a:rPr lang="en-US" dirty="0"/>
              <a:t>Product analysis </a:t>
            </a:r>
            <a:endParaRPr lang="en-IN" dirty="0"/>
          </a:p>
          <a:p>
            <a:pPr lvl="0"/>
            <a:r>
              <a:rPr lang="en-US" dirty="0"/>
              <a:t>Introduction of innovations, imitations of innovations. </a:t>
            </a:r>
            <a:endParaRPr lang="en-IN" dirty="0"/>
          </a:p>
          <a:p>
            <a:pPr lvl="0"/>
            <a:r>
              <a:rPr lang="en-US" dirty="0"/>
              <a:t>Form of business</a:t>
            </a:r>
            <a:endParaRPr lang="en-IN" dirty="0"/>
          </a:p>
          <a:p>
            <a:pPr lvl="0"/>
            <a:r>
              <a:rPr lang="en-US" dirty="0"/>
              <a:t>Co-ordination, administration and control. </a:t>
            </a:r>
            <a:endParaRPr lang="en-IN" dirty="0"/>
          </a:p>
          <a:p>
            <a:pPr lvl="0"/>
            <a:r>
              <a:rPr lang="en-US" dirty="0"/>
              <a:t>Raising funds </a:t>
            </a:r>
            <a:endParaRPr lang="en-IN" dirty="0"/>
          </a:p>
          <a:p>
            <a:pPr lvl="0"/>
            <a:r>
              <a:rPr lang="en-US" dirty="0"/>
              <a:t>Supervision and leadership. </a:t>
            </a:r>
            <a:endParaRPr lang="en-IN" dirty="0"/>
          </a:p>
          <a:p>
            <a:pPr lvl="0"/>
            <a:r>
              <a:rPr lang="en-US" dirty="0"/>
              <a:t>Procuring men, machine and materials and operations of business.</a:t>
            </a:r>
            <a:endParaRPr lang="en-IN" dirty="0"/>
          </a:p>
          <a:p>
            <a:endParaRPr lang="en-I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Product Functions</a:t>
            </a:r>
            <a:r>
              <a:rPr lang="en-IN" dirty="0"/>
              <a:t/>
            </a:r>
            <a:br>
              <a:rPr lang="en-IN" dirty="0"/>
            </a:br>
            <a:endParaRPr lang="en-IN" dirty="0"/>
          </a:p>
        </p:txBody>
      </p:sp>
      <p:sp>
        <p:nvSpPr>
          <p:cNvPr id="3" name="Content Placeholder 2"/>
          <p:cNvSpPr>
            <a:spLocks noGrp="1"/>
          </p:cNvSpPr>
          <p:nvPr>
            <p:ph idx="1"/>
          </p:nvPr>
        </p:nvSpPr>
        <p:spPr/>
        <p:txBody>
          <a:bodyPr>
            <a:normAutofit fontScale="70000" lnSpcReduction="20000"/>
          </a:bodyPr>
          <a:lstStyle/>
          <a:p>
            <a:pPr lvl="0">
              <a:buNone/>
            </a:pPr>
            <a:r>
              <a:rPr lang="en-US" b="1" cap="all" dirty="0" smtClean="0"/>
              <a:t>A. H</a:t>
            </a:r>
            <a:r>
              <a:rPr lang="en-US" b="1" dirty="0" smtClean="0"/>
              <a:t>ome </a:t>
            </a:r>
            <a:r>
              <a:rPr lang="en-US" b="1" dirty="0"/>
              <a:t>Job Board</a:t>
            </a:r>
            <a:endParaRPr lang="en-IN" b="1" dirty="0"/>
          </a:p>
          <a:p>
            <a:pPr lvl="0"/>
            <a:r>
              <a:rPr lang="en-US" dirty="0"/>
              <a:t>It has two subsections  post job and available jobs.</a:t>
            </a:r>
            <a:endParaRPr lang="en-IN" b="1" dirty="0"/>
          </a:p>
          <a:p>
            <a:pPr lvl="0"/>
            <a:r>
              <a:rPr lang="en-US" dirty="0"/>
              <a:t> Post job – In this section the registered members can post a job they desire to get work done. All they have to do is to fill a form providing the </a:t>
            </a:r>
            <a:r>
              <a:rPr lang="en-US" dirty="0" err="1"/>
              <a:t>title,description,amount,duration,to</a:t>
            </a:r>
            <a:r>
              <a:rPr lang="en-US" dirty="0"/>
              <a:t> be more specific they can post.</a:t>
            </a:r>
            <a:endParaRPr lang="en-IN" b="1" dirty="0"/>
          </a:p>
          <a:p>
            <a:pPr lvl="0"/>
            <a:r>
              <a:rPr lang="en-US" dirty="0"/>
              <a:t>Available Job – In this subsection the other members who are looking for a home job can see the current available job and book their interest accordingly.</a:t>
            </a:r>
            <a:endParaRPr lang="en-IN" b="1" dirty="0"/>
          </a:p>
          <a:p>
            <a:pPr lvl="0"/>
            <a:r>
              <a:rPr lang="en-US" dirty="0"/>
              <a:t>Already booked job are removed.</a:t>
            </a:r>
            <a:endParaRPr lang="en-IN" b="1" dirty="0"/>
          </a:p>
          <a:p>
            <a:pPr lvl="0"/>
            <a:r>
              <a:rPr lang="en-US" dirty="0"/>
              <a:t>Jobs can be search by near  by  location with the help of map.</a:t>
            </a:r>
            <a:endParaRPr lang="en-IN" b="1" dirty="0"/>
          </a:p>
          <a:p>
            <a:pPr lvl="0"/>
            <a:r>
              <a:rPr lang="en-US" dirty="0"/>
              <a:t>Anyone can sign up to use this facility.</a:t>
            </a:r>
            <a:endParaRPr lang="en-IN" b="1" dirty="0"/>
          </a:p>
          <a:p>
            <a:pPr lvl="0"/>
            <a:r>
              <a:rPr lang="en-US" dirty="0"/>
              <a:t>Email can be send to the </a:t>
            </a:r>
            <a:r>
              <a:rPr lang="en-US" dirty="0" smtClean="0"/>
              <a:t>chosen </a:t>
            </a:r>
            <a:r>
              <a:rPr lang="en-US" dirty="0"/>
              <a:t>applied candidate.</a:t>
            </a:r>
            <a:endParaRPr lang="en-IN" b="1" dirty="0"/>
          </a:p>
          <a:p>
            <a:endParaRPr lang="en-I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tretch>
            <a:fillRect/>
          </a:stretch>
        </p:blipFill>
        <p:spPr>
          <a:xfrm>
            <a:off x="1500166" y="214290"/>
            <a:ext cx="5943600" cy="3341370"/>
          </a:xfrm>
          <a:prstGeom prst="rect">
            <a:avLst/>
          </a:prstGeom>
        </p:spPr>
      </p:pic>
      <p:pic>
        <p:nvPicPr>
          <p:cNvPr id="5" name="Picture 4"/>
          <p:cNvPicPr/>
          <p:nvPr/>
        </p:nvPicPr>
        <p:blipFill>
          <a:blip r:embed="rId3">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tretch>
            <a:fillRect/>
          </a:stretch>
        </p:blipFill>
        <p:spPr>
          <a:xfrm>
            <a:off x="1571604" y="3671918"/>
            <a:ext cx="5667375" cy="3186082"/>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pPr lvl="0">
              <a:buNone/>
            </a:pPr>
            <a:r>
              <a:rPr lang="en-US" b="1" cap="all" dirty="0" err="1" smtClean="0"/>
              <a:t>B.P</a:t>
            </a:r>
            <a:r>
              <a:rPr lang="en-US" b="1" dirty="0" err="1" smtClean="0"/>
              <a:t>olling</a:t>
            </a:r>
            <a:r>
              <a:rPr lang="en-US" b="1" dirty="0" smtClean="0"/>
              <a:t> </a:t>
            </a:r>
            <a:r>
              <a:rPr lang="en-US" b="1" dirty="0"/>
              <a:t>Forum</a:t>
            </a:r>
            <a:endParaRPr lang="en-IN" b="1" dirty="0"/>
          </a:p>
          <a:p>
            <a:pPr lvl="0"/>
            <a:r>
              <a:rPr lang="en-US" dirty="0"/>
              <a:t>In this anyone can post a problem/Poll in case of a problem or doubt.</a:t>
            </a:r>
            <a:endParaRPr lang="en-IN" b="1" dirty="0"/>
          </a:p>
          <a:p>
            <a:pPr lvl="0"/>
            <a:r>
              <a:rPr lang="en-US" dirty="0"/>
              <a:t>Maximum 6 options can be provided.</a:t>
            </a:r>
            <a:endParaRPr lang="en-IN" b="1" dirty="0"/>
          </a:p>
          <a:p>
            <a:pPr lvl="0"/>
            <a:r>
              <a:rPr lang="en-US" dirty="0"/>
              <a:t>Other registered members can vote.</a:t>
            </a:r>
            <a:endParaRPr lang="en-IN" b="1" dirty="0"/>
          </a:p>
          <a:p>
            <a:pPr lvl="0"/>
            <a:r>
              <a:rPr lang="en-US" dirty="0"/>
              <a:t>Comments facility is also provided.</a:t>
            </a:r>
            <a:endParaRPr lang="en-IN" b="1" dirty="0"/>
          </a:p>
          <a:p>
            <a:pPr lvl="0"/>
            <a:r>
              <a:rPr lang="en-US" dirty="0"/>
              <a:t>Final result will be provided on the basis of all votes.</a:t>
            </a:r>
            <a:endParaRPr lang="en-IN" b="1" dirty="0"/>
          </a:p>
          <a:p>
            <a:r>
              <a:rPr lang="en-US" dirty="0"/>
              <a:t>Any one can sign up to use this facility</a:t>
            </a:r>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tretch>
            <a:fillRect/>
          </a:stretch>
        </p:blipFill>
        <p:spPr>
          <a:xfrm>
            <a:off x="1714480" y="214290"/>
            <a:ext cx="5724525" cy="3218211"/>
          </a:xfrm>
          <a:prstGeom prst="rect">
            <a:avLst/>
          </a:prstGeom>
        </p:spPr>
      </p:pic>
      <p:pic>
        <p:nvPicPr>
          <p:cNvPr id="5" name="Picture 4"/>
          <p:cNvPicPr/>
          <p:nvPr/>
        </p:nvPicPr>
        <p:blipFill>
          <a:blip r:embed="rId3">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tretch>
            <a:fillRect/>
          </a:stretch>
        </p:blipFill>
        <p:spPr>
          <a:xfrm>
            <a:off x="1643042" y="4000504"/>
            <a:ext cx="5943600" cy="261937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lvl="0">
              <a:buNone/>
            </a:pPr>
            <a:r>
              <a:rPr lang="en-US" b="1" cap="all" dirty="0" smtClean="0"/>
              <a:t>C. B</a:t>
            </a:r>
            <a:r>
              <a:rPr lang="en-US" b="1" dirty="0" smtClean="0"/>
              <a:t>usiness </a:t>
            </a:r>
            <a:r>
              <a:rPr lang="en-US" b="1" dirty="0"/>
              <a:t>NGO Network</a:t>
            </a:r>
            <a:endParaRPr lang="en-IN" b="1" dirty="0"/>
          </a:p>
          <a:p>
            <a:pPr lvl="0"/>
            <a:r>
              <a:rPr lang="en-US" dirty="0"/>
              <a:t>Information of business NGO are provided.</a:t>
            </a:r>
            <a:endParaRPr lang="en-IN" b="1" dirty="0"/>
          </a:p>
          <a:p>
            <a:pPr lvl="0"/>
            <a:r>
              <a:rPr lang="en-US" dirty="0"/>
              <a:t>Proper details of NGO are provided.</a:t>
            </a:r>
            <a:endParaRPr lang="en-IN" b="1" dirty="0"/>
          </a:p>
          <a:p>
            <a:pPr lvl="0"/>
            <a:r>
              <a:rPr lang="en-US" dirty="0"/>
              <a:t>NGO location can be track in map.</a:t>
            </a:r>
            <a:endParaRPr lang="en-IN" b="1" dirty="0"/>
          </a:p>
          <a:p>
            <a:pPr lvl="0"/>
            <a:r>
              <a:rPr lang="en-US" dirty="0"/>
              <a:t>Non registered members can access these too.</a:t>
            </a:r>
            <a:endParaRPr lang="en-IN" b="1" dirty="0"/>
          </a:p>
          <a:p>
            <a:pPr>
              <a:buNone/>
            </a:pPr>
            <a:endParaRPr lang="en-I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tretch>
            <a:fillRect/>
          </a:stretch>
        </p:blipFill>
        <p:spPr>
          <a:xfrm>
            <a:off x="1643042" y="0"/>
            <a:ext cx="5943600" cy="3341370"/>
          </a:xfrm>
          <a:prstGeom prst="rect">
            <a:avLst/>
          </a:prstGeom>
        </p:spPr>
      </p:pic>
      <p:pic>
        <p:nvPicPr>
          <p:cNvPr id="5" name="Picture 4"/>
          <p:cNvPicPr/>
          <p:nvPr/>
        </p:nvPicPr>
        <p:blipFill>
          <a:blip r:embed="rId3">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tretch>
            <a:fillRect/>
          </a:stretch>
        </p:blipFill>
        <p:spPr>
          <a:xfrm>
            <a:off x="1714480" y="3516630"/>
            <a:ext cx="5943600" cy="334137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716</Words>
  <Application>Microsoft Office PowerPoint</Application>
  <PresentationFormat>On-screen Show (4:3)</PresentationFormat>
  <Paragraphs>77</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E-WOMEN</vt:lpstr>
      <vt:lpstr>Problem Statement</vt:lpstr>
      <vt:lpstr>Required Functions of project </vt:lpstr>
      <vt:lpstr>Product Functions </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Home Page </vt:lpstr>
      <vt:lpstr>Slide 21</vt:lpstr>
      <vt:lpstr>Slide 22</vt:lpstr>
      <vt:lpstr>Slide 23</vt:lpstr>
      <vt:lpstr>REFERENCES </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E-WOMEN</dc:title>
  <dc:creator>HP</dc:creator>
  <cp:lastModifiedBy>HP</cp:lastModifiedBy>
  <cp:revision>7</cp:revision>
  <dcterms:created xsi:type="dcterms:W3CDTF">2016-03-03T08:04:11Z</dcterms:created>
  <dcterms:modified xsi:type="dcterms:W3CDTF">2016-03-03T09:04:32Z</dcterms:modified>
</cp:coreProperties>
</file>